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9/26/2019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Resolución examen hito 2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2044931"/>
          </a:xfrm>
        </p:spPr>
        <p:txBody>
          <a:bodyPr>
            <a:normAutofit fontScale="77500" lnSpcReduction="200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Nombre Completo:</a:t>
            </a:r>
            <a:r>
              <a:rPr lang="es-BO" dirty="0"/>
              <a:t> Julio Marco Medrano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Asignatura:</a:t>
            </a:r>
            <a:r>
              <a:rPr lang="es-BO" dirty="0"/>
              <a:t> </a:t>
            </a:r>
            <a:r>
              <a:rPr lang="es-BO" dirty="0" smtClean="0"/>
              <a:t>SISTEMAS OPERATIVOS MOVILES Y ENBEBIDOS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Carrera:</a:t>
            </a:r>
            <a:r>
              <a:rPr lang="es-BO" dirty="0"/>
              <a:t> INGENIERÍA DE SISTEMAS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BO" b="1" u="sng" dirty="0"/>
              <a:t>Paralelo:</a:t>
            </a:r>
            <a:r>
              <a:rPr lang="es-BO" dirty="0"/>
              <a:t> </a:t>
            </a:r>
            <a:r>
              <a:rPr lang="es-BO" dirty="0" smtClean="0"/>
              <a:t>SOM </a:t>
            </a:r>
            <a:r>
              <a:rPr lang="es-BO" dirty="0"/>
              <a:t>(1)</a:t>
            </a:r>
            <a:endParaRPr lang="es-E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u="sng" dirty="0" err="1"/>
              <a:t>Docente</a:t>
            </a:r>
            <a:r>
              <a:rPr lang="en-US" b="1" u="sng" dirty="0"/>
              <a:t>:</a:t>
            </a:r>
            <a:r>
              <a:rPr lang="en-US" dirty="0"/>
              <a:t> </a:t>
            </a:r>
            <a:r>
              <a:rPr lang="en-US" dirty="0" err="1"/>
              <a:t>Lic</a:t>
            </a:r>
            <a:r>
              <a:rPr lang="en-US" dirty="0"/>
              <a:t>. William R. Barra Paredes</a:t>
            </a:r>
            <a:endParaRPr lang="es-E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BO" b="1" u="sng" dirty="0"/>
              <a:t>fecha:</a:t>
            </a:r>
            <a:r>
              <a:rPr lang="es-BO" dirty="0"/>
              <a:t> </a:t>
            </a:r>
            <a:r>
              <a:rPr lang="es-BO" dirty="0" smtClean="0"/>
              <a:t>27/09/2019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403" y="5186795"/>
            <a:ext cx="3004561" cy="167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21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resultado u2 esperado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88" t="17002" r="51006" b="5438"/>
          <a:stretch/>
        </p:blipFill>
        <p:spPr>
          <a:xfrm>
            <a:off x="3017519" y="1566630"/>
            <a:ext cx="3458096" cy="51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16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ldu\Desktop\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1563005" cy="619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80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84895" y="0"/>
            <a:ext cx="1565287" cy="1086473"/>
          </a:xfrm>
        </p:spPr>
        <p:txBody>
          <a:bodyPr/>
          <a:lstStyle/>
          <a:p>
            <a:r>
              <a:rPr lang="es-ES" dirty="0" smtClean="0"/>
              <a:t>us3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25" t="7671" r="23382" b="51294"/>
          <a:stretch/>
        </p:blipFill>
        <p:spPr>
          <a:xfrm>
            <a:off x="457199" y="1086472"/>
            <a:ext cx="5552903" cy="53392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2159" t="7637" r="11978" b="49697"/>
          <a:stretch/>
        </p:blipFill>
        <p:spPr>
          <a:xfrm>
            <a:off x="6209607" y="1086472"/>
            <a:ext cx="5378335" cy="51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516" t="7240" r="32845" b="51029"/>
          <a:stretch/>
        </p:blipFill>
        <p:spPr>
          <a:xfrm>
            <a:off x="191192" y="224444"/>
            <a:ext cx="5220393" cy="55362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7020" t="11272" r="77570" b="53334"/>
          <a:stretch/>
        </p:blipFill>
        <p:spPr>
          <a:xfrm>
            <a:off x="6159728" y="224444"/>
            <a:ext cx="3882045" cy="501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6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 esperado de u3</a:t>
            </a:r>
            <a:endParaRPr lang="es-ES" dirty="0"/>
          </a:p>
        </p:txBody>
      </p:sp>
      <p:pic>
        <p:nvPicPr>
          <p:cNvPr id="4" name="Picture 2" descr="C:\Users\meldu\Desktop\WhatsApp Image 2019-09-20 at 8.59.13 PM.jpe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"/>
          <a:stretch/>
        </p:blipFill>
        <p:spPr bwMode="auto">
          <a:xfrm>
            <a:off x="3175462" y="1745673"/>
            <a:ext cx="5636029" cy="442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346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ldu\Desktop\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7" y="81190"/>
            <a:ext cx="11403391" cy="629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629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58968" y="133004"/>
            <a:ext cx="792203" cy="881150"/>
          </a:xfrm>
        </p:spPr>
        <p:txBody>
          <a:bodyPr/>
          <a:lstStyle/>
          <a:p>
            <a:r>
              <a:rPr lang="es-ES" dirty="0" smtClean="0"/>
              <a:t>u4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63" t="7757" r="23295" b="15758"/>
          <a:stretch/>
        </p:blipFill>
        <p:spPr>
          <a:xfrm>
            <a:off x="80632" y="822960"/>
            <a:ext cx="11266241" cy="577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1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  en u4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89" t="16797" r="51121" b="3796"/>
          <a:stretch/>
        </p:blipFill>
        <p:spPr>
          <a:xfrm>
            <a:off x="3266901" y="1729046"/>
            <a:ext cx="3649288" cy="499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8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ldu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11358660" cy="644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590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011" y="100584"/>
            <a:ext cx="10058400" cy="1320893"/>
          </a:xfrm>
        </p:spPr>
        <p:txBody>
          <a:bodyPr>
            <a:normAutofit/>
          </a:bodyPr>
          <a:lstStyle/>
          <a:p>
            <a:r>
              <a:rPr lang="es-ES" dirty="0" smtClean="0"/>
              <a:t>U5 </a:t>
            </a:r>
            <a:r>
              <a:rPr lang="es-ES" sz="3200" dirty="0" smtClean="0"/>
              <a:t>(En este apartado se mostrará todas las funciones y métodos utilizados en </a:t>
            </a:r>
            <a:r>
              <a:rPr lang="es-ES" sz="3200" dirty="0" err="1" smtClean="0"/>
              <a:t>main</a:t>
            </a:r>
            <a:r>
              <a:rPr lang="es-ES" sz="3200" dirty="0" smtClean="0"/>
              <a:t> </a:t>
            </a:r>
            <a:r>
              <a:rPr lang="es-ES" sz="3200" dirty="0" err="1" smtClean="0"/>
              <a:t>activity</a:t>
            </a:r>
            <a:r>
              <a:rPr lang="es-ES" sz="3200" dirty="0" smtClean="0"/>
              <a:t> java)</a:t>
            </a:r>
            <a:endParaRPr lang="es-ES" sz="32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955" t="7637" r="35909" b="11636"/>
          <a:stretch/>
        </p:blipFill>
        <p:spPr>
          <a:xfrm>
            <a:off x="847898" y="1321724"/>
            <a:ext cx="6051666" cy="55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DEFENSA HITO 2 SOME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 smtClean="0"/>
              <a:t>Se procede a mostrar la resolución del examen de Sistemas Operativos Móviles y Embebidos.</a:t>
            </a:r>
          </a:p>
          <a:p>
            <a:r>
              <a:rPr lang="es-ES" sz="2800" dirty="0" smtClean="0"/>
              <a:t>En cada consigna se realizará el procedimiento de resolución correspondiente .</a:t>
            </a:r>
          </a:p>
          <a:p>
            <a:r>
              <a:rPr lang="es-ES" sz="2800" dirty="0" smtClean="0"/>
              <a:t>Las herramientas a utilizar para la resolución del examen son:</a:t>
            </a:r>
          </a:p>
          <a:p>
            <a:r>
              <a:rPr lang="es-ES" sz="2800" dirty="0"/>
              <a:t> </a:t>
            </a:r>
            <a:r>
              <a:rPr lang="es-ES" sz="2800" dirty="0" smtClean="0"/>
              <a:t>   ANDROID STUDIO </a:t>
            </a:r>
          </a:p>
          <a:p>
            <a:r>
              <a:rPr lang="es-ES" sz="2800" dirty="0" smtClean="0"/>
              <a:t>DISPOSITIVO MOVIL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114033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1" t="7637" r="23773" b="12000"/>
          <a:stretch/>
        </p:blipFill>
        <p:spPr>
          <a:xfrm>
            <a:off x="207818" y="133003"/>
            <a:ext cx="10856422" cy="620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14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091" t="7636" r="22886" b="19636"/>
          <a:stretch/>
        </p:blipFill>
        <p:spPr>
          <a:xfrm>
            <a:off x="116378" y="124690"/>
            <a:ext cx="9875520" cy="62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13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Resultado u5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757" t="15771" r="50544" b="4411"/>
          <a:stretch/>
        </p:blipFill>
        <p:spPr>
          <a:xfrm>
            <a:off x="3308466" y="1645920"/>
            <a:ext cx="3607724" cy="490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79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ldu\Desktop\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0647"/>
            <a:ext cx="11358660" cy="628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271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70021" y="124690"/>
            <a:ext cx="831273" cy="988383"/>
          </a:xfrm>
        </p:spPr>
        <p:txBody>
          <a:bodyPr/>
          <a:lstStyle/>
          <a:p>
            <a:r>
              <a:rPr lang="es-ES" dirty="0" smtClean="0"/>
              <a:t>u6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407324" y="928407"/>
            <a:ext cx="1140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Recursos para resolver todo el examen ya sea </a:t>
            </a:r>
            <a:r>
              <a:rPr lang="es-ES" dirty="0" err="1" smtClean="0"/>
              <a:t>styles</a:t>
            </a:r>
            <a:r>
              <a:rPr lang="es-ES" dirty="0" smtClean="0"/>
              <a:t>, </a:t>
            </a:r>
            <a:r>
              <a:rPr lang="es-ES" dirty="0" err="1" smtClean="0"/>
              <a:t>strings</a:t>
            </a:r>
            <a:r>
              <a:rPr lang="es-ES" dirty="0" smtClean="0"/>
              <a:t> y </a:t>
            </a:r>
            <a:r>
              <a:rPr lang="es-ES" dirty="0" err="1" smtClean="0"/>
              <a:t>colors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5636" t="7878" r="35977" b="62667"/>
          <a:stretch/>
        </p:blipFill>
        <p:spPr>
          <a:xfrm>
            <a:off x="266006" y="1604355"/>
            <a:ext cx="10457920" cy="451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9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5364" t="7394" r="38500" b="69576"/>
          <a:stretch/>
        </p:blipFill>
        <p:spPr>
          <a:xfrm>
            <a:off x="174567" y="174567"/>
            <a:ext cx="7883963" cy="28263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5091" t="7515" r="39113" b="53939"/>
          <a:stretch/>
        </p:blipFill>
        <p:spPr>
          <a:xfrm>
            <a:off x="174567" y="3175462"/>
            <a:ext cx="8454044" cy="33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3346" y="85621"/>
            <a:ext cx="10058400" cy="1161288"/>
          </a:xfrm>
        </p:spPr>
        <p:txBody>
          <a:bodyPr/>
          <a:lstStyle/>
          <a:p>
            <a:r>
              <a:rPr lang="es-ES" dirty="0" smtClean="0"/>
              <a:t>Resultado de u6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642" t="16182" r="51006" b="3796"/>
          <a:stretch/>
        </p:blipFill>
        <p:spPr>
          <a:xfrm>
            <a:off x="2718261" y="972587"/>
            <a:ext cx="4572001" cy="568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16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 err="1"/>
              <a:t>Ami</a:t>
            </a:r>
            <a:r>
              <a:rPr lang="es-ES" b="1" dirty="0"/>
              <a:t> </a:t>
            </a:r>
            <a:r>
              <a:rPr lang="es-ES" b="1" dirty="0" err="1"/>
              <a:t>DRTy</a:t>
            </a:r>
            <a:r>
              <a:rPr lang="es-ES" b="1" dirty="0"/>
              <a:t> - Compra de Ropa Deportiva vía Aplicación móvil</a:t>
            </a:r>
            <a:endParaRPr lang="es-ES" dirty="0"/>
          </a:p>
        </p:txBody>
      </p:sp>
      <p:sp>
        <p:nvSpPr>
          <p:cNvPr id="5" name="AutoShape 2" descr="https://lh6.googleusercontent.com/GBCm6hIHjmvlXE6A8HNRW93CVmYce2MO0N_wjrW-wsY_UvlbkVoYNvLlDg3XcWvQZIDF9DsuKX1bRtCMcqYOpdMhmzqWdhOSk0nGKfOKigHFnA8tu-LYznbR7rsNUmeBTB7TlNaX"/>
          <p:cNvSpPr>
            <a:spLocks noChangeAspect="1" noChangeArrowheads="1"/>
          </p:cNvSpPr>
          <p:nvPr/>
        </p:nvSpPr>
        <p:spPr bwMode="auto">
          <a:xfrm>
            <a:off x="5534025" y="307975"/>
            <a:ext cx="257175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1069848" y="2660074"/>
            <a:ext cx="10058400" cy="3512126"/>
          </a:xfrm>
        </p:spPr>
        <p:txBody>
          <a:bodyPr>
            <a:normAutofit/>
          </a:bodyPr>
          <a:lstStyle/>
          <a:p>
            <a:r>
              <a:rPr lang="es-ES" dirty="0"/>
              <a:t>En la ciudad de Medellín se está lanzando una línea de ropa deportiva denominada </a:t>
            </a:r>
            <a:r>
              <a:rPr lang="es-ES" dirty="0" err="1"/>
              <a:t>Ami</a:t>
            </a:r>
            <a:r>
              <a:rPr lang="es-ES" dirty="0"/>
              <a:t> del grupo empresarial </a:t>
            </a:r>
            <a:r>
              <a:rPr lang="es-ES" dirty="0" err="1"/>
              <a:t>Ami</a:t>
            </a:r>
            <a:r>
              <a:rPr lang="es-ES" dirty="0"/>
              <a:t> </a:t>
            </a:r>
            <a:r>
              <a:rPr lang="es-ES" dirty="0" err="1"/>
              <a:t>DRTy</a:t>
            </a:r>
            <a:r>
              <a:rPr lang="es-ES" dirty="0"/>
              <a:t> SRL, para lo cual se requiere crear una aplicación móvil.</a:t>
            </a:r>
          </a:p>
          <a:p>
            <a:r>
              <a:rPr lang="es-ES" dirty="0"/>
              <a:t>En su primera faceta se procederá a crear una APP de muestra es decir una prueba de concepto POC.</a:t>
            </a:r>
          </a:p>
          <a:p>
            <a:r>
              <a:rPr lang="es-ES" b="1" dirty="0" smtClean="0"/>
              <a:t>Desarrollo </a:t>
            </a:r>
            <a:r>
              <a:rPr lang="es-ES" b="1" dirty="0"/>
              <a:t>de la App: (Historias de usuario)</a:t>
            </a:r>
            <a:r>
              <a:rPr lang="es-ES" dirty="0"/>
              <a:t> </a:t>
            </a:r>
          </a:p>
          <a:p>
            <a:r>
              <a:rPr lang="es-ES" dirty="0"/>
              <a:t>Lo primero que se empezara de desarrollar es la pantalla de aterrizaje de la App (</a:t>
            </a:r>
            <a:r>
              <a:rPr lang="es-ES" dirty="0" err="1"/>
              <a:t>Splash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). Para lo cual se tiene las siguiente historias de usuario.</a:t>
            </a:r>
          </a:p>
          <a:p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1205345" y="2003367"/>
            <a:ext cx="906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APP - </a:t>
            </a:r>
            <a:r>
              <a:rPr lang="es-ES" sz="3200" b="1" dirty="0" err="1"/>
              <a:t>Ami</a:t>
            </a:r>
            <a:r>
              <a:rPr lang="es-ES" sz="3200" b="1" dirty="0"/>
              <a:t> </a:t>
            </a:r>
            <a:r>
              <a:rPr lang="es-ES" sz="3200" b="1" dirty="0" err="1"/>
              <a:t>DRTy</a:t>
            </a:r>
            <a:r>
              <a:rPr lang="es-ES" sz="3200" b="1" dirty="0"/>
              <a:t> SRL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49774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17" t="38957" r="21575" b="2770"/>
          <a:stretch/>
        </p:blipFill>
        <p:spPr>
          <a:xfrm>
            <a:off x="0" y="232756"/>
            <a:ext cx="11662756" cy="60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6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09376" y="135497"/>
            <a:ext cx="5214574" cy="978408"/>
          </a:xfrm>
        </p:spPr>
        <p:txBody>
          <a:bodyPr/>
          <a:lstStyle/>
          <a:p>
            <a:pPr algn="ctr"/>
            <a:r>
              <a:rPr lang="es-ES" dirty="0" err="1" smtClean="0"/>
              <a:t>Us</a:t>
            </a:r>
            <a:r>
              <a:rPr lang="es-ES" dirty="0" smtClean="0"/>
              <a:t> 1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45" t="4719" r="21526" b="14297"/>
          <a:stretch/>
        </p:blipFill>
        <p:spPr>
          <a:xfrm>
            <a:off x="507076" y="1113905"/>
            <a:ext cx="10881360" cy="554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3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87" t="11048" r="48113" b="16447"/>
          <a:stretch/>
        </p:blipFill>
        <p:spPr>
          <a:xfrm>
            <a:off x="1579418" y="315884"/>
            <a:ext cx="8163098" cy="62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59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resultado us1 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988" t="16797" r="46620" b="4411"/>
          <a:stretch/>
        </p:blipFill>
        <p:spPr>
          <a:xfrm>
            <a:off x="2743200" y="1818070"/>
            <a:ext cx="3848793" cy="46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3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eldu\Desktop\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3" y="124453"/>
            <a:ext cx="11604566" cy="64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33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26963" y="0"/>
            <a:ext cx="1257716" cy="1237765"/>
          </a:xfrm>
        </p:spPr>
        <p:txBody>
          <a:bodyPr/>
          <a:lstStyle/>
          <a:p>
            <a:r>
              <a:rPr lang="es-ES" dirty="0" smtClean="0"/>
              <a:t>us2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79" t="11097" r="45999" b="14247"/>
          <a:stretch/>
        </p:blipFill>
        <p:spPr>
          <a:xfrm>
            <a:off x="1080656" y="951375"/>
            <a:ext cx="6442362" cy="56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27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TM03090434[[fn=Madera]]</Template>
  <TotalTime>144</TotalTime>
  <Words>219</Words>
  <Application>Microsoft Office PowerPoint</Application>
  <PresentationFormat>Panorámica</PresentationFormat>
  <Paragraphs>32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Rockwell</vt:lpstr>
      <vt:lpstr>Rockwell Condensed</vt:lpstr>
      <vt:lpstr>Wingdings</vt:lpstr>
      <vt:lpstr>Tipo de madera</vt:lpstr>
      <vt:lpstr>Resolución examen hito 2</vt:lpstr>
      <vt:lpstr>DEFENSA HITO 2 SOME</vt:lpstr>
      <vt:lpstr>Ami DRTy - Compra de Ropa Deportiva vía Aplicación móvil</vt:lpstr>
      <vt:lpstr>Presentación de PowerPoint</vt:lpstr>
      <vt:lpstr>Us 1</vt:lpstr>
      <vt:lpstr>Presentación de PowerPoint</vt:lpstr>
      <vt:lpstr>El resultado us1 </vt:lpstr>
      <vt:lpstr>Presentación de PowerPoint</vt:lpstr>
      <vt:lpstr>us2</vt:lpstr>
      <vt:lpstr>El resultado u2 esperado</vt:lpstr>
      <vt:lpstr>Presentación de PowerPoint</vt:lpstr>
      <vt:lpstr>us3</vt:lpstr>
      <vt:lpstr>Presentación de PowerPoint</vt:lpstr>
      <vt:lpstr>Resultado esperado de u3</vt:lpstr>
      <vt:lpstr>Presentación de PowerPoint</vt:lpstr>
      <vt:lpstr>u4</vt:lpstr>
      <vt:lpstr>Resultado  en u4</vt:lpstr>
      <vt:lpstr>Presentación de PowerPoint</vt:lpstr>
      <vt:lpstr>U5 (En este apartado se mostrará todas las funciones y métodos utilizados en main activity java)</vt:lpstr>
      <vt:lpstr>Presentación de PowerPoint</vt:lpstr>
      <vt:lpstr>Presentación de PowerPoint</vt:lpstr>
      <vt:lpstr>Resultado u5</vt:lpstr>
      <vt:lpstr>Presentación de PowerPoint</vt:lpstr>
      <vt:lpstr>u6</vt:lpstr>
      <vt:lpstr>Presentación de PowerPoint</vt:lpstr>
      <vt:lpstr>Resultado de u6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Resolucion examen hito 2</dc:title>
  <dc:creator>han solo</dc:creator>
  <cp:lastModifiedBy>han solo</cp:lastModifiedBy>
  <cp:revision>16</cp:revision>
  <dcterms:created xsi:type="dcterms:W3CDTF">2019-09-26T21:55:23Z</dcterms:created>
  <dcterms:modified xsi:type="dcterms:W3CDTF">2019-09-27T03:38:36Z</dcterms:modified>
</cp:coreProperties>
</file>